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01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1351508"/>
            <a:ext cx="8153400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محسنه صالح عبيد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العولقي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17143" y="572005"/>
            <a:ext cx="2133919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85611" y="3791806"/>
            <a:ext cx="11897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b="1" dirty="0"/>
                        <a:t>ينتقل بأمان إلى وجهة مألوفة باستخدام وسائل النقل العام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يستخدم وسائل النقل الآمنة للتنقل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استخدام وسائل النقل الآمنه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يلتزم بقواعد الأمن والسلامة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DEE7A8A-2EA8-6CC7-65A5-3437B73508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89" t="21489" r="7015" b="9773"/>
          <a:stretch/>
        </p:blipFill>
        <p:spPr>
          <a:xfrm>
            <a:off x="3095347" y="2365684"/>
            <a:ext cx="6621796" cy="356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431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Mohsena Saleh Obaid Alawi</cp:lastModifiedBy>
  <cp:revision>14</cp:revision>
  <dcterms:created xsi:type="dcterms:W3CDTF">2023-06-12T08:37:42Z</dcterms:created>
  <dcterms:modified xsi:type="dcterms:W3CDTF">2023-06-12T08:52:11Z</dcterms:modified>
</cp:coreProperties>
</file>